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1" autoAdjust="0"/>
    <p:restoredTop sz="94660"/>
  </p:normalViewPr>
  <p:slideViewPr>
    <p:cSldViewPr snapToGrid="0">
      <p:cViewPr varScale="1">
        <p:scale>
          <a:sx n="79" d="100"/>
          <a:sy n="79" d="100"/>
        </p:scale>
        <p:origin x="61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Формат реализации проекта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7D1-4BC6-9D72-C960151D942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7D1-4BC6-9D72-C960151D942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7D1-4BC6-9D72-C960151D942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Лист1!$A$1:$A$3</c:f>
              <c:strCache>
                <c:ptCount val="3"/>
                <c:pt idx="0">
                  <c:v>Сайт</c:v>
                </c:pt>
                <c:pt idx="1">
                  <c:v>Настольное риложение</c:v>
                </c:pt>
                <c:pt idx="2">
                  <c:v>Мобильное приложение</c:v>
                </c:pt>
              </c:strCache>
            </c:strRef>
          </c:cat>
          <c:val>
            <c:numRef>
              <c:f>Лист1!$B$1:$B$3</c:f>
              <c:numCache>
                <c:formatCode>General</c:formatCode>
                <c:ptCount val="3"/>
                <c:pt idx="0">
                  <c:v>5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7D1-4BC6-9D72-C960151D942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Индивидуальная</a:t>
            </a:r>
            <a:r>
              <a:rPr lang="ru-RU" baseline="0"/>
              <a:t> вкладка для группы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A36-4356-B375-4D6250B3DE5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A36-4356-B375-4D6250B3DE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Лист1!$A$5:$A$6</c:f>
              <c:strCache>
                <c:ptCount val="2"/>
                <c:pt idx="0">
                  <c:v>Заинтересованы</c:v>
                </c:pt>
                <c:pt idx="1">
                  <c:v>Не заинтересованы</c:v>
                </c:pt>
              </c:strCache>
            </c:strRef>
          </c:cat>
          <c:val>
            <c:numRef>
              <c:f>Лист1!$B$5:$B$6</c:f>
              <c:numCache>
                <c:formatCode>General</c:formatCode>
                <c:ptCount val="2"/>
                <c:pt idx="0">
                  <c:v>5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36-4356-B375-4D6250B3DE5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7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462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815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1007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015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88892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058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6794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025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191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54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42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661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73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64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8429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71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90E014E-840C-41BC-B50C-CBCA23B5D4C4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BB05E10-0184-4C25-8BF4-FB6F86806F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75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vk.com/away.php?to=https%3A%2F%2Fwww.sravni.ru%2Ftext%2F10-onlajn-kinoteatrov-skolko-stoit-podpiska-i-chto-tam-mozhno-posmotret%2F&amp;cc_key=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13F7C7-4AE3-5AA0-F8EE-216F4E200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«Нити судьбы»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7707D2-F509-EB4B-98D2-01C2D8947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Подготовили </a:t>
            </a:r>
          </a:p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студенты группы ИСП-431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Гусарова Алина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Викулина Светлана</a:t>
            </a:r>
          </a:p>
          <a:p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Омурзакова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Даткайым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Жаворонкова Дарья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Меркулов Алексей</a:t>
            </a:r>
          </a:p>
        </p:txBody>
      </p:sp>
    </p:spTree>
    <p:extLst>
      <p:ext uri="{BB962C8B-B14F-4D97-AF65-F5344CB8AC3E}">
        <p14:creationId xmlns:p14="http://schemas.microsoft.com/office/powerpoint/2010/main" val="2048456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47291-89F0-98B1-0323-ABE35082D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Участников 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9536B3-75A6-8E1E-331E-E098E2BB1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Гусарова Алина: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Тим Лидер, Разработчик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Жаворонкова Дарья: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Продакт Менеджер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Викулина Светлана: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Дизайнер</a:t>
            </a:r>
          </a:p>
          <a:p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Омурзакова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Даткайым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Дизайнер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Меркулов Алексей: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Тестировщик</a:t>
            </a:r>
          </a:p>
        </p:txBody>
      </p:sp>
    </p:spTree>
    <p:extLst>
      <p:ext uri="{BB962C8B-B14F-4D97-AF65-F5344CB8AC3E}">
        <p14:creationId xmlns:p14="http://schemas.microsoft.com/office/powerpoint/2010/main" val="1446386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4B6E1-B9ED-E69C-3B66-37B105E0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«Нити Судьбы»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942157A5-0704-FF25-549B-5385E54620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67" b="17914"/>
          <a:stretch/>
        </p:blipFill>
        <p:spPr>
          <a:xfrm>
            <a:off x="684212" y="386946"/>
            <a:ext cx="8438407" cy="43727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428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BE8B7-8CA9-7DD1-CA6E-5FF7D1F38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Аналоги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129A9F7-CA7B-222B-4328-96F26476B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430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02A437E-B3BE-7B5B-DFC6-9636F8B040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24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47F13E7-8DBC-26A6-9239-8A0B37A16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836" y="863601"/>
            <a:ext cx="3280382" cy="328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93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57A10-9332-74AE-DC1A-29187FA5D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Опрос Аудитории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EAFA156C-436E-8F99-1040-F58A00283C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07589"/>
              </p:ext>
            </p:extLst>
          </p:nvPr>
        </p:nvGraphicFramePr>
        <p:xfrm>
          <a:off x="5331311" y="715384"/>
          <a:ext cx="4017084" cy="3584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E984719-75D1-58EE-C6DB-8FB6E16E55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135565"/>
              </p:ext>
            </p:extLst>
          </p:nvPr>
        </p:nvGraphicFramePr>
        <p:xfrm>
          <a:off x="684212" y="715384"/>
          <a:ext cx="4017083" cy="3584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229678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7F1CEA-1C4A-8904-0478-E7E3D3D3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Варианты Дизайна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A86F328-558A-1DEF-7FB3-EFCD6F4F8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27" y="336194"/>
            <a:ext cx="4106526" cy="2937578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E3A6EC65-1CEF-C49E-8642-E3C31614B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82742" y="1473740"/>
            <a:ext cx="4123203" cy="293757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67ADC4-5580-F700-7DCB-C429E237BF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1"/>
          <a:stretch/>
        </p:blipFill>
        <p:spPr>
          <a:xfrm>
            <a:off x="484317" y="336194"/>
            <a:ext cx="4147687" cy="293797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30C653-5CB5-4E3E-543B-8D319ABCF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725" y="863601"/>
            <a:ext cx="4147687" cy="293757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D6DF05D-D325-DCBC-FFCE-9A90725AA5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132" y="1473740"/>
            <a:ext cx="4236203" cy="293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6175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D7A7AE-D5DA-3EAF-F850-9EA7F3F44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" y="480860"/>
            <a:ext cx="4101878" cy="27969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BA9BA-3263-50D6-8FB0-C7D7FFCA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Основные функции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7F84A3-9D0D-9A86-026C-A592EBB03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936" y="514976"/>
            <a:ext cx="4101877" cy="31228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F2875E-8244-2802-B3A9-DD526E7A3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925" y="1700897"/>
            <a:ext cx="4108925" cy="291633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1F8F34-8615-DD2A-1EBC-7FAAD6B927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458" y="1700897"/>
            <a:ext cx="4101877" cy="2916335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3587F9-1210-B435-1B3F-8AB8C9A72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694311" y="3159064"/>
            <a:ext cx="4118546" cy="2916335"/>
          </a:xfrm>
        </p:spPr>
      </p:pic>
    </p:spTree>
    <p:extLst>
      <p:ext uri="{BB962C8B-B14F-4D97-AF65-F5344CB8AC3E}">
        <p14:creationId xmlns:p14="http://schemas.microsoft.com/office/powerpoint/2010/main" val="348125075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28F018-37D4-00F3-AFE5-345526A9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654BF4-C52C-3C46-EC5E-BE126C43D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sng" dirty="0">
                <a:effectLst/>
                <a:latin typeface="-apple-system"/>
                <a:hlinkClick r:id="rId2"/>
              </a:rPr>
              <a:t>https://www.sravni.ru/text/10-onlajn-kinoteatrov-skolko-stoit-podpiska-i-chto-tam-mozhno-posmotret/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995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700d1389111482">
            <a:hlinkClick r:id="" action="ppaction://media"/>
            <a:extLst>
              <a:ext uri="{FF2B5EF4-FFF2-40B4-BE49-F238E27FC236}">
                <a16:creationId xmlns:a16="http://schemas.microsoft.com/office/drawing/2014/main" id="{A0639873-4B5D-1B85-E689-F3D6A2404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6787" y="2928255"/>
            <a:ext cx="487363" cy="487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EEBA4C-9500-431D-E1B1-D1ECB0DF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06847D-3C3B-F744-4615-D4A7F7C60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16" y="486383"/>
            <a:ext cx="4222707" cy="4192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4798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Сектор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5960</TotalTime>
  <Words>83</Words>
  <Application>Microsoft Office PowerPoint</Application>
  <PresentationFormat>Широкоэкранный</PresentationFormat>
  <Paragraphs>24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-apple-system</vt:lpstr>
      <vt:lpstr>Century Gothic</vt:lpstr>
      <vt:lpstr>Wingdings 3</vt:lpstr>
      <vt:lpstr>Сектор</vt:lpstr>
      <vt:lpstr>Проект «Нити судьбы»</vt:lpstr>
      <vt:lpstr>Роли Участников команды</vt:lpstr>
      <vt:lpstr>«Нити Судьбы»</vt:lpstr>
      <vt:lpstr>Аналоги</vt:lpstr>
      <vt:lpstr>Опрос Аудитории</vt:lpstr>
      <vt:lpstr>Варианты Дизайна</vt:lpstr>
      <vt:lpstr>Основные функции</vt:lpstr>
      <vt:lpstr>Источники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«Нити судьбы»</dc:title>
  <dc:creator>Далия Юньмэн</dc:creator>
  <cp:lastModifiedBy>Далия Юньмэн</cp:lastModifiedBy>
  <cp:revision>2</cp:revision>
  <dcterms:created xsi:type="dcterms:W3CDTF">2023-10-22T21:30:52Z</dcterms:created>
  <dcterms:modified xsi:type="dcterms:W3CDTF">2023-10-27T07:35:46Z</dcterms:modified>
</cp:coreProperties>
</file>

<file path=docProps/thumbnail.jpeg>
</file>